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91730-0602-4824-B29D-E2F423135805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1547D-4EFF-43A6-BC49-97ED5B8E5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93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53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7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49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97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11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56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77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92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78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4128-E0A5-4492-9AB9-A63EE3EA076F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50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ctr" eaLnBrk="1" hangingPunct="1"/>
            <a:r>
              <a:rPr lang="ja-JP" altLang="en-US" sz="3600" dirty="0">
                <a:latin typeface="ＭＳ Ｐゴシック" pitchFamily="-112" charset="-128"/>
              </a:rPr>
              <a:t>私は今回の演題に関連して、</a:t>
            </a:r>
            <a:endParaRPr lang="en-US" altLang="ja-JP" sz="3600" dirty="0">
              <a:latin typeface="ＭＳ Ｐゴシック" pitchFamily="-112" charset="-128"/>
            </a:endParaRPr>
          </a:p>
          <a:p>
            <a:pPr algn="ctr" eaLnBrk="1" hangingPunct="1"/>
            <a:r>
              <a:rPr lang="ja-JP" altLang="en-US" sz="3600" dirty="0">
                <a:latin typeface="ＭＳ Ｐゴシック" pitchFamily="-112" charset="-128"/>
              </a:rPr>
              <a:t>開示すべき</a:t>
            </a:r>
            <a:r>
              <a:rPr lang="ja-JP" altLang="en-US" sz="3600" dirty="0"/>
              <a:t>利益相反</a:t>
            </a:r>
            <a:r>
              <a:rPr lang="ja-JP" altLang="en-US" sz="3600" dirty="0">
                <a:latin typeface="ＭＳ Ｐゴシック" pitchFamily="-112" charset="-128"/>
              </a:rPr>
              <a:t>はありません。</a:t>
            </a:r>
            <a:endParaRPr lang="ja-JP" altLang="en-US" sz="3600" b="1" dirty="0">
              <a:latin typeface="ＭＳ Ｐゴシック" pitchFamily="-112" charset="-12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251520" y="290513"/>
            <a:ext cx="8640000" cy="25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日本老年薬学会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en-US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b="1" i="1" dirty="0">
                <a:latin typeface="ＭＳ Ｐゴシック" panose="020B0600070205080204" pitchFamily="50" charset="-128"/>
              </a:rPr>
            </a:br>
            <a:r>
              <a:rPr lang="ja-JP" altLang="en-US" sz="2400" b="1" i="1" dirty="0">
                <a:latin typeface="ＭＳ Ｐゴシック" panose="020B0600070205080204" pitchFamily="50" charset="-128"/>
              </a:rPr>
              <a:t>筆頭発表者名：　</a:t>
            </a:r>
            <a:r>
              <a:rPr lang="ja-JP" altLang="ja-JP" sz="2400" b="1" i="1" dirty="0">
                <a:latin typeface="ＭＳ Ｐゴシック" panose="020B0600070205080204" pitchFamily="50" charset="-128"/>
              </a:rPr>
              <a:t>○○ ○○</a:t>
            </a:r>
          </a:p>
        </p:txBody>
      </p:sp>
    </p:spTree>
    <p:extLst>
      <p:ext uri="{BB962C8B-B14F-4D97-AF65-F5344CB8AC3E}">
        <p14:creationId xmlns:p14="http://schemas.microsoft.com/office/powerpoint/2010/main" val="24274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/>
        </p:nvSpPr>
        <p:spPr bwMode="auto">
          <a:xfrm>
            <a:off x="251520" y="2924944"/>
            <a:ext cx="8640000" cy="37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ctr"/>
            <a:r>
              <a:rPr lang="ja-JP" altLang="en-US" sz="2400" b="1" dirty="0">
                <a:latin typeface="+mn-ea"/>
                <a:ea typeface="+mn-ea"/>
              </a:rPr>
              <a:t>私の今回の演題に関連して、</a:t>
            </a:r>
          </a:p>
          <a:p>
            <a:pPr algn="ctr"/>
            <a:r>
              <a:rPr lang="ja-JP" altLang="en-US" sz="2400" b="1" dirty="0">
                <a:latin typeface="+mn-ea"/>
                <a:ea typeface="+mn-ea"/>
              </a:rPr>
              <a:t>開示すべき利益相反は以下のとおりです。</a:t>
            </a:r>
            <a:endParaRPr lang="en-US" altLang="ja-JP" sz="2400" b="1" dirty="0">
              <a:latin typeface="+mn-ea"/>
              <a:ea typeface="+mn-ea"/>
            </a:endParaRP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①顧問：</a:t>
            </a:r>
            <a:r>
              <a:rPr lang="en-US" altLang="ja-JP" sz="2000" dirty="0">
                <a:latin typeface="+mn-ea"/>
                <a:ea typeface="+mn-ea"/>
              </a:rPr>
              <a:t>		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②株式保有・利益：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③特許権使用料：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④講演料：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⑤原稿料：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⑥研究費：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○○製薬</a:t>
            </a:r>
          </a:p>
          <a:p>
            <a:r>
              <a:rPr lang="ja-JP" altLang="en-US" sz="2000" dirty="0">
                <a:latin typeface="+mn-ea"/>
                <a:ea typeface="+mn-ea"/>
              </a:rPr>
              <a:t>　　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⑦奨学寄付金：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○○製薬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⑧寄付講座所属：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あり（○○製薬）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⑨贈答品など：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251520" y="290513"/>
            <a:ext cx="8640000" cy="25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日本老年薬学会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en-US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b="1" i="1" dirty="0">
                <a:latin typeface="ＭＳ Ｐゴシック" panose="020B0600070205080204" pitchFamily="50" charset="-128"/>
              </a:rPr>
            </a:br>
            <a:r>
              <a:rPr lang="ja-JP" altLang="en-US" sz="2400" b="1" i="1" dirty="0">
                <a:latin typeface="ＭＳ Ｐゴシック" panose="020B0600070205080204" pitchFamily="50" charset="-128"/>
              </a:rPr>
              <a:t>筆頭発表者名：　</a:t>
            </a:r>
            <a:r>
              <a:rPr lang="ja-JP" altLang="ja-JP" sz="2400" b="1" i="1" dirty="0">
                <a:latin typeface="ＭＳ Ｐゴシック" panose="020B0600070205080204" pitchFamily="50" charset="-128"/>
              </a:rPr>
              <a:t>○○ ○○</a:t>
            </a:r>
          </a:p>
        </p:txBody>
      </p:sp>
    </p:spTree>
    <p:extLst>
      <p:ext uri="{BB962C8B-B14F-4D97-AF65-F5344CB8AC3E}">
        <p14:creationId xmlns:p14="http://schemas.microsoft.com/office/powerpoint/2010/main" val="72464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Naoyoshi MORI</dc:creator>
  <cp:lastModifiedBy>info</cp:lastModifiedBy>
  <cp:revision>4</cp:revision>
  <dcterms:created xsi:type="dcterms:W3CDTF">2016-11-12T06:22:04Z</dcterms:created>
  <dcterms:modified xsi:type="dcterms:W3CDTF">2019-04-02T02:26:30Z</dcterms:modified>
</cp:coreProperties>
</file>